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4660"/>
  </p:normalViewPr>
  <p:slideViewPr>
    <p:cSldViewPr>
      <p:cViewPr>
        <p:scale>
          <a:sx n="50" d="100"/>
          <a:sy n="50" d="100"/>
        </p:scale>
        <p:origin x="1013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13.png"/><Relationship Id="rId4" Type="http://schemas.openxmlformats.org/officeDocument/2006/relationships/image" Target="../media/image12.png"/><Relationship Id="rId9" Type="http://schemas.openxmlformats.org/officeDocument/2006/relationships/image" Target="../media/image112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" Type="http://schemas.openxmlformats.org/officeDocument/2006/relationships/image" Target="../media/image116.png"/><Relationship Id="rId21" Type="http://schemas.openxmlformats.org/officeDocument/2006/relationships/image" Target="../media/image128.png"/><Relationship Id="rId7" Type="http://schemas.openxmlformats.org/officeDocument/2006/relationships/image" Target="../media/image118.png"/><Relationship Id="rId12" Type="http://schemas.openxmlformats.org/officeDocument/2006/relationships/image" Target="../media/image5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2" Type="http://schemas.openxmlformats.org/officeDocument/2006/relationships/image" Target="../media/image115.gif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9.png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5" Type="http://schemas.openxmlformats.org/officeDocument/2006/relationships/image" Target="../media/image20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10" Type="http://schemas.openxmlformats.org/officeDocument/2006/relationships/image" Target="../media/image67.png"/><Relationship Id="rId19" Type="http://schemas.openxmlformats.org/officeDocument/2006/relationships/image" Target="../media/image126.png"/><Relationship Id="rId31" Type="http://schemas.openxmlformats.org/officeDocument/2006/relationships/image" Target="../media/image138.png"/><Relationship Id="rId4" Type="http://schemas.openxmlformats.org/officeDocument/2006/relationships/image" Target="../media/image117.png"/><Relationship Id="rId9" Type="http://schemas.openxmlformats.org/officeDocument/2006/relationships/image" Target="../media/image119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Relationship Id="rId8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26" Type="http://schemas.openxmlformats.org/officeDocument/2006/relationships/image" Target="../media/image155.png"/><Relationship Id="rId3" Type="http://schemas.openxmlformats.org/officeDocument/2006/relationships/image" Target="../media/image21.png"/><Relationship Id="rId21" Type="http://schemas.openxmlformats.org/officeDocument/2006/relationships/image" Target="../media/image127.png"/><Relationship Id="rId7" Type="http://schemas.openxmlformats.org/officeDocument/2006/relationships/image" Target="../media/image119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5" Type="http://schemas.openxmlformats.org/officeDocument/2006/relationships/image" Target="../media/image154.png"/><Relationship Id="rId33" Type="http://schemas.openxmlformats.org/officeDocument/2006/relationships/image" Target="../media/image162.png"/><Relationship Id="rId2" Type="http://schemas.openxmlformats.org/officeDocument/2006/relationships/image" Target="../media/image20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20.png"/><Relationship Id="rId24" Type="http://schemas.openxmlformats.org/officeDocument/2006/relationships/image" Target="../media/image153.png"/><Relationship Id="rId32" Type="http://schemas.openxmlformats.org/officeDocument/2006/relationships/image" Target="../media/image161.png"/><Relationship Id="rId5" Type="http://schemas.openxmlformats.org/officeDocument/2006/relationships/image" Target="../media/image142.png"/><Relationship Id="rId15" Type="http://schemas.openxmlformats.org/officeDocument/2006/relationships/image" Target="../media/image146.png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10" Type="http://schemas.openxmlformats.org/officeDocument/2006/relationships/image" Target="../media/image59.png"/><Relationship Id="rId19" Type="http://schemas.openxmlformats.org/officeDocument/2006/relationships/image" Target="../media/image150.png"/><Relationship Id="rId31" Type="http://schemas.openxmlformats.org/officeDocument/2006/relationships/image" Target="../media/image160.png"/><Relationship Id="rId4" Type="http://schemas.openxmlformats.org/officeDocument/2006/relationships/image" Target="../media/image141.png"/><Relationship Id="rId9" Type="http://schemas.openxmlformats.org/officeDocument/2006/relationships/image" Target="../media/image29.png"/><Relationship Id="rId14" Type="http://schemas.openxmlformats.org/officeDocument/2006/relationships/image" Target="../media/image145.png"/><Relationship Id="rId22" Type="http://schemas.openxmlformats.org/officeDocument/2006/relationships/image" Target="../media/image128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8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66.png"/><Relationship Id="rId18" Type="http://schemas.openxmlformats.org/officeDocument/2006/relationships/image" Target="../media/image169.png"/><Relationship Id="rId26" Type="http://schemas.openxmlformats.org/officeDocument/2006/relationships/image" Target="../media/image175.png"/><Relationship Id="rId3" Type="http://schemas.openxmlformats.org/officeDocument/2006/relationships/image" Target="../media/image20.png"/><Relationship Id="rId21" Type="http://schemas.openxmlformats.org/officeDocument/2006/relationships/image" Target="../media/image172.png"/><Relationship Id="rId7" Type="http://schemas.openxmlformats.org/officeDocument/2006/relationships/image" Target="../media/image119.png"/><Relationship Id="rId12" Type="http://schemas.openxmlformats.org/officeDocument/2006/relationships/image" Target="../media/image165.png"/><Relationship Id="rId17" Type="http://schemas.openxmlformats.org/officeDocument/2006/relationships/image" Target="../media/image123.png"/><Relationship Id="rId25" Type="http://schemas.openxmlformats.org/officeDocument/2006/relationships/image" Target="../media/image174.png"/><Relationship Id="rId2" Type="http://schemas.openxmlformats.org/officeDocument/2006/relationships/image" Target="../media/image163.png"/><Relationship Id="rId16" Type="http://schemas.openxmlformats.org/officeDocument/2006/relationships/image" Target="../media/image168.png"/><Relationship Id="rId20" Type="http://schemas.openxmlformats.org/officeDocument/2006/relationships/image" Target="../media/image171.png"/><Relationship Id="rId29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20.png"/><Relationship Id="rId24" Type="http://schemas.openxmlformats.org/officeDocument/2006/relationships/image" Target="../media/image153.png"/><Relationship Id="rId5" Type="http://schemas.openxmlformats.org/officeDocument/2006/relationships/image" Target="../media/image164.png"/><Relationship Id="rId15" Type="http://schemas.openxmlformats.org/officeDocument/2006/relationships/image" Target="../media/image167.png"/><Relationship Id="rId23" Type="http://schemas.openxmlformats.org/officeDocument/2006/relationships/image" Target="../media/image127.png"/><Relationship Id="rId28" Type="http://schemas.openxmlformats.org/officeDocument/2006/relationships/image" Target="../media/image177.png"/><Relationship Id="rId10" Type="http://schemas.openxmlformats.org/officeDocument/2006/relationships/image" Target="../media/image59.png"/><Relationship Id="rId19" Type="http://schemas.openxmlformats.org/officeDocument/2006/relationships/image" Target="../media/image170.png"/><Relationship Id="rId31" Type="http://schemas.openxmlformats.org/officeDocument/2006/relationships/image" Target="../media/image180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Relationship Id="rId14" Type="http://schemas.openxmlformats.org/officeDocument/2006/relationships/image" Target="../media/image145.png"/><Relationship Id="rId22" Type="http://schemas.openxmlformats.org/officeDocument/2006/relationships/image" Target="../media/image173.png"/><Relationship Id="rId27" Type="http://schemas.openxmlformats.org/officeDocument/2006/relationships/image" Target="../media/image176.png"/><Relationship Id="rId30" Type="http://schemas.openxmlformats.org/officeDocument/2006/relationships/image" Target="../media/image1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84.png"/><Relationship Id="rId18" Type="http://schemas.openxmlformats.org/officeDocument/2006/relationships/image" Target="../media/image188.png"/><Relationship Id="rId26" Type="http://schemas.openxmlformats.org/officeDocument/2006/relationships/image" Target="../media/image145.png"/><Relationship Id="rId3" Type="http://schemas.openxmlformats.org/officeDocument/2006/relationships/image" Target="../media/image20.png"/><Relationship Id="rId21" Type="http://schemas.openxmlformats.org/officeDocument/2006/relationships/image" Target="../media/image191.png"/><Relationship Id="rId7" Type="http://schemas.openxmlformats.org/officeDocument/2006/relationships/image" Target="../media/image119.png"/><Relationship Id="rId12" Type="http://schemas.openxmlformats.org/officeDocument/2006/relationships/image" Target="../media/image183.png"/><Relationship Id="rId17" Type="http://schemas.openxmlformats.org/officeDocument/2006/relationships/image" Target="../media/image187.png"/><Relationship Id="rId25" Type="http://schemas.openxmlformats.org/officeDocument/2006/relationships/image" Target="../media/image175.png"/><Relationship Id="rId2" Type="http://schemas.openxmlformats.org/officeDocument/2006/relationships/image" Target="../media/image181.png"/><Relationship Id="rId16" Type="http://schemas.openxmlformats.org/officeDocument/2006/relationships/image" Target="../media/image123.png"/><Relationship Id="rId20" Type="http://schemas.openxmlformats.org/officeDocument/2006/relationships/image" Target="../media/image190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20.png"/><Relationship Id="rId24" Type="http://schemas.openxmlformats.org/officeDocument/2006/relationships/image" Target="../media/image192.png"/><Relationship Id="rId5" Type="http://schemas.openxmlformats.org/officeDocument/2006/relationships/image" Target="../media/image182.png"/><Relationship Id="rId15" Type="http://schemas.openxmlformats.org/officeDocument/2006/relationships/image" Target="../media/image186.png"/><Relationship Id="rId23" Type="http://schemas.openxmlformats.org/officeDocument/2006/relationships/image" Target="../media/image128.png"/><Relationship Id="rId28" Type="http://schemas.openxmlformats.org/officeDocument/2006/relationships/image" Target="../media/image194.png"/><Relationship Id="rId10" Type="http://schemas.openxmlformats.org/officeDocument/2006/relationships/image" Target="../media/image59.png"/><Relationship Id="rId19" Type="http://schemas.openxmlformats.org/officeDocument/2006/relationships/image" Target="../media/image189.png"/><Relationship Id="rId31" Type="http://schemas.openxmlformats.org/officeDocument/2006/relationships/image" Target="../media/image197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Relationship Id="rId14" Type="http://schemas.openxmlformats.org/officeDocument/2006/relationships/image" Target="../media/image185.png"/><Relationship Id="rId22" Type="http://schemas.openxmlformats.org/officeDocument/2006/relationships/image" Target="../media/image127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8.png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8.png"/><Relationship Id="rId5" Type="http://schemas.openxmlformats.org/officeDocument/2006/relationships/image" Target="../media/image13.png"/><Relationship Id="rId10" Type="http://schemas.openxmlformats.org/officeDocument/2006/relationships/image" Target="../media/image113.png"/><Relationship Id="rId4" Type="http://schemas.openxmlformats.org/officeDocument/2006/relationships/image" Target="../media/image12.png"/><Relationship Id="rId9" Type="http://schemas.openxmlformats.org/officeDocument/2006/relationships/image" Target="../media/image112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24.png"/><Relationship Id="rId21" Type="http://schemas.openxmlformats.org/officeDocument/2006/relationships/image" Target="../media/image48.png"/><Relationship Id="rId7" Type="http://schemas.openxmlformats.org/officeDocument/2006/relationships/image" Target="../media/image27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34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21.png"/><Relationship Id="rId19" Type="http://schemas.openxmlformats.org/officeDocument/2006/relationships/image" Target="../media/image46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4.png"/><Relationship Id="rId7" Type="http://schemas.openxmlformats.org/officeDocument/2006/relationships/image" Target="../media/image24.png"/><Relationship Id="rId12" Type="http://schemas.openxmlformats.org/officeDocument/2006/relationships/image" Target="../media/image3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63.png"/><Relationship Id="rId5" Type="http://schemas.openxmlformats.org/officeDocument/2006/relationships/image" Target="../media/image25.png"/><Relationship Id="rId10" Type="http://schemas.openxmlformats.org/officeDocument/2006/relationships/image" Target="../media/image37.png"/><Relationship Id="rId4" Type="http://schemas.openxmlformats.org/officeDocument/2006/relationships/image" Target="../media/image62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68.png"/><Relationship Id="rId5" Type="http://schemas.openxmlformats.org/officeDocument/2006/relationships/image" Target="../media/image25.png"/><Relationship Id="rId10" Type="http://schemas.openxmlformats.org/officeDocument/2006/relationships/image" Target="../media/image37.png"/><Relationship Id="rId4" Type="http://schemas.openxmlformats.org/officeDocument/2006/relationships/image" Target="../media/image66.png"/><Relationship Id="rId9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0.png"/><Relationship Id="rId7" Type="http://schemas.openxmlformats.org/officeDocument/2006/relationships/image" Target="../media/image67.png"/><Relationship Id="rId12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72.png"/><Relationship Id="rId5" Type="http://schemas.openxmlformats.org/officeDocument/2006/relationships/image" Target="../media/image25.png"/><Relationship Id="rId10" Type="http://schemas.openxmlformats.org/officeDocument/2006/relationships/image" Target="../media/image37.png"/><Relationship Id="rId4" Type="http://schemas.openxmlformats.org/officeDocument/2006/relationships/image" Target="../media/image71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12" Type="http://schemas.openxmlformats.org/officeDocument/2006/relationships/image" Target="../media/image7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77.png"/><Relationship Id="rId5" Type="http://schemas.openxmlformats.org/officeDocument/2006/relationships/image" Target="../media/image58.png"/><Relationship Id="rId10" Type="http://schemas.openxmlformats.org/officeDocument/2006/relationships/image" Target="../media/image76.png"/><Relationship Id="rId4" Type="http://schemas.openxmlformats.org/officeDocument/2006/relationships/image" Target="../media/image67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21.png"/><Relationship Id="rId21" Type="http://schemas.openxmlformats.org/officeDocument/2006/relationships/image" Target="../media/image93.png"/><Relationship Id="rId34" Type="http://schemas.openxmlformats.org/officeDocument/2006/relationships/image" Target="../media/image106.png"/><Relationship Id="rId7" Type="http://schemas.openxmlformats.org/officeDocument/2006/relationships/image" Target="../media/image57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33" Type="http://schemas.openxmlformats.org/officeDocument/2006/relationships/image" Target="../media/image105.png"/><Relationship Id="rId2" Type="http://schemas.openxmlformats.org/officeDocument/2006/relationships/image" Target="../media/image20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5" Type="http://schemas.openxmlformats.org/officeDocument/2006/relationships/image" Target="../media/image25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36" Type="http://schemas.openxmlformats.org/officeDocument/2006/relationships/image" Target="../media/image108.png"/><Relationship Id="rId10" Type="http://schemas.openxmlformats.org/officeDocument/2006/relationships/image" Target="../media/image37.png"/><Relationship Id="rId19" Type="http://schemas.openxmlformats.org/officeDocument/2006/relationships/image" Target="../media/image91.png"/><Relationship Id="rId31" Type="http://schemas.openxmlformats.org/officeDocument/2006/relationships/image" Target="../media/image103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35" Type="http://schemas.openxmlformats.org/officeDocument/2006/relationships/image" Target="../media/image107.png"/><Relationship Id="rId8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A7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1740" y="1230325"/>
            <a:ext cx="3498175" cy="3498175"/>
            <a:chOff x="1391740" y="1230325"/>
            <a:chExt cx="3498175" cy="34981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60000">
              <a:off x="-262210" y="-423625"/>
              <a:ext cx="6996351" cy="699635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960000">
              <a:off x="1391740" y="1230325"/>
              <a:ext cx="3498175" cy="3498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90635" y="4203128"/>
            <a:ext cx="19419048" cy="7657143"/>
            <a:chOff x="-390635" y="4203128"/>
            <a:chExt cx="19419048" cy="76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90635" y="4203128"/>
              <a:ext cx="19412448" cy="7653218"/>
              <a:chOff x="-390635" y="4203128"/>
              <a:chExt cx="19412448" cy="765321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90635" y="4203128"/>
                <a:ext cx="19412448" cy="765321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192632"/>
              <a:ext cx="18285714" cy="1301799"/>
              <a:chOff x="0" y="9192632"/>
              <a:chExt cx="18285714" cy="130179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9192632"/>
                <a:ext cx="18285714" cy="130179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180359" y="3361998"/>
            <a:ext cx="1960469" cy="3561718"/>
            <a:chOff x="1180359" y="3361998"/>
            <a:chExt cx="1960469" cy="35617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38007" y="4212312"/>
              <a:ext cx="2115950" cy="233207"/>
              <a:chOff x="1438007" y="4212312"/>
              <a:chExt cx="2115950" cy="2332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540000">
                <a:off x="1438007" y="4212312"/>
                <a:ext cx="2115950" cy="2332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67230" y="4563015"/>
              <a:ext cx="2115950" cy="233207"/>
              <a:chOff x="767230" y="4563015"/>
              <a:chExt cx="2115950" cy="2332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540000">
                <a:off x="767230" y="4563015"/>
                <a:ext cx="2115950" cy="2332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13383" y="5738462"/>
              <a:ext cx="2353322" cy="233207"/>
              <a:chOff x="813383" y="5738462"/>
              <a:chExt cx="2353322" cy="2332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3540000">
                <a:off x="813383" y="5738462"/>
                <a:ext cx="2353322" cy="233207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6714" y="2219601"/>
            <a:ext cx="15579012" cy="90413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65810" y="478888"/>
            <a:ext cx="1321382" cy="995049"/>
            <a:chOff x="16365810" y="478888"/>
            <a:chExt cx="1321382" cy="9950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27419" y="495885"/>
              <a:ext cx="875020" cy="75502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6860795" y="478888"/>
              <a:ext cx="612341" cy="805712"/>
              <a:chOff x="16860795" y="478888"/>
              <a:chExt cx="612341" cy="80571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860795" y="478888"/>
                <a:ext cx="612341" cy="80571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955530" y="587804"/>
              <a:ext cx="612341" cy="805712"/>
              <a:chOff x="16955530" y="587804"/>
              <a:chExt cx="612341" cy="80571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200000">
                <a:off x="16955530" y="587804"/>
                <a:ext cx="612341" cy="805712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30372" y="9382315"/>
            <a:ext cx="2348998" cy="33840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36466" y="1860692"/>
            <a:ext cx="144243" cy="144243"/>
            <a:chOff x="14236466" y="1860692"/>
            <a:chExt cx="144243" cy="1442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36466" y="1860692"/>
              <a:ext cx="144243" cy="1442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54337" y="2171277"/>
            <a:ext cx="482129" cy="482129"/>
            <a:chOff x="13754337" y="2171277"/>
            <a:chExt cx="482129" cy="4821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54337" y="2171277"/>
              <a:ext cx="482129" cy="4821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595083" y="2402412"/>
            <a:ext cx="482129" cy="482129"/>
            <a:chOff x="13595083" y="2402412"/>
            <a:chExt cx="482129" cy="4821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95083" y="2402412"/>
              <a:ext cx="482129" cy="4821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77876" y="2752535"/>
            <a:ext cx="144243" cy="144243"/>
            <a:chOff x="2177876" y="2752535"/>
            <a:chExt cx="144243" cy="1442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7876" y="2752535"/>
              <a:ext cx="144243" cy="1442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33040" y="2834262"/>
            <a:ext cx="373499" cy="373499"/>
            <a:chOff x="1633040" y="2834262"/>
            <a:chExt cx="373499" cy="3734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3040" y="2834262"/>
              <a:ext cx="373499" cy="3734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141136" y="4647687"/>
            <a:ext cx="144243" cy="144243"/>
            <a:chOff x="15141136" y="4647687"/>
            <a:chExt cx="144243" cy="1442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41136" y="4647687"/>
              <a:ext cx="144243" cy="1442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233043" y="495572"/>
            <a:ext cx="144243" cy="144243"/>
            <a:chOff x="4233043" y="495572"/>
            <a:chExt cx="144243" cy="1442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33043" y="495572"/>
              <a:ext cx="144243" cy="1442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662513" y="3969551"/>
            <a:ext cx="1065357" cy="1065357"/>
            <a:chOff x="15662513" y="3969551"/>
            <a:chExt cx="1065357" cy="10653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62513" y="3969551"/>
              <a:ext cx="1065357" cy="10653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07167" y="2657830"/>
            <a:ext cx="2623443" cy="1311722"/>
            <a:chOff x="8007167" y="2657830"/>
            <a:chExt cx="2623443" cy="131172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07167" y="2657830"/>
              <a:ext cx="2623443" cy="131172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20938" y="3021011"/>
            <a:ext cx="850982" cy="995049"/>
            <a:chOff x="10220938" y="3021011"/>
            <a:chExt cx="850982" cy="9950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245523" y="3021011"/>
              <a:ext cx="612341" cy="805712"/>
              <a:chOff x="10245523" y="3021011"/>
              <a:chExt cx="612341" cy="80571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245523" y="3021011"/>
                <a:ext cx="612341" cy="80571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340258" y="3129927"/>
              <a:ext cx="612341" cy="805712"/>
              <a:chOff x="10340258" y="3129927"/>
              <a:chExt cx="612341" cy="80571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200000">
                <a:off x="10340258" y="3129927"/>
                <a:ext cx="612341" cy="805712"/>
              </a:xfrm>
              <a:prstGeom prst="rect">
                <a:avLst/>
              </a:prstGeom>
            </p:spPr>
          </p:pic>
        </p:grpSp>
      </p:grpSp>
      <p:pic>
        <p:nvPicPr>
          <p:cNvPr id="49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994993" y="6771950"/>
            <a:ext cx="8295728" cy="716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A7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0635" y="3738740"/>
            <a:ext cx="19419048" cy="7657143"/>
            <a:chOff x="-390635" y="3738740"/>
            <a:chExt cx="19419048" cy="76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0635" y="3738740"/>
              <a:ext cx="19413955" cy="7652349"/>
              <a:chOff x="-390635" y="3738740"/>
              <a:chExt cx="19413955" cy="765234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90635" y="3738740"/>
                <a:ext cx="19413955" cy="765234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0" y="8727678"/>
              <a:ext cx="18287134" cy="2369914"/>
              <a:chOff x="30" y="8727678"/>
              <a:chExt cx="18287134" cy="23699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" y="8727678"/>
                <a:ext cx="18287134" cy="236991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278588" y="626048"/>
            <a:ext cx="144243" cy="144243"/>
            <a:chOff x="2278588" y="626048"/>
            <a:chExt cx="144243" cy="1442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8588" y="626048"/>
              <a:ext cx="144243" cy="144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6459" y="936632"/>
            <a:ext cx="482129" cy="482129"/>
            <a:chOff x="1796459" y="936632"/>
            <a:chExt cx="482129" cy="4821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6459" y="936632"/>
              <a:ext cx="482129" cy="4821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7205" y="1167768"/>
            <a:ext cx="482129" cy="482129"/>
            <a:chOff x="1637205" y="1167768"/>
            <a:chExt cx="482129" cy="4821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7205" y="1167768"/>
              <a:ext cx="482129" cy="4821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83258" y="3413042"/>
            <a:ext cx="144243" cy="144243"/>
            <a:chOff x="3183258" y="3413042"/>
            <a:chExt cx="144243" cy="144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3258" y="3413042"/>
              <a:ext cx="144243" cy="1442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87733" y="2673383"/>
            <a:ext cx="1065357" cy="1065357"/>
            <a:chOff x="3587733" y="2673383"/>
            <a:chExt cx="1065357" cy="10653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7733" y="2673383"/>
              <a:ext cx="1065357" cy="10653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15367" y="1518512"/>
            <a:ext cx="1308984" cy="1308984"/>
            <a:chOff x="14215367" y="1518512"/>
            <a:chExt cx="1308984" cy="13089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0000">
              <a:off x="13596475" y="899620"/>
              <a:ext cx="2617967" cy="261796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">
              <a:off x="14215367" y="1518512"/>
              <a:ext cx="1308984" cy="13089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22356" y="2740135"/>
            <a:ext cx="1677315" cy="2197537"/>
            <a:chOff x="12722356" y="2740135"/>
            <a:chExt cx="1677315" cy="21975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134692" y="3250652"/>
              <a:ext cx="1444835" cy="159241"/>
              <a:chOff x="13134692" y="3250652"/>
              <a:chExt cx="1444835" cy="15924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880000">
                <a:off x="13134692" y="3250652"/>
                <a:ext cx="1444835" cy="15924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639387" y="3398328"/>
              <a:ext cx="1444835" cy="159241"/>
              <a:chOff x="12639387" y="3398328"/>
              <a:chExt cx="1444835" cy="15924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880000">
                <a:off x="12639387" y="3398328"/>
                <a:ext cx="1444835" cy="15924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515685" y="4207689"/>
              <a:ext cx="1606919" cy="159241"/>
              <a:chOff x="12515685" y="4207689"/>
              <a:chExt cx="1606919" cy="15924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880000">
                <a:off x="12515685" y="4207689"/>
                <a:ext cx="1606919" cy="15924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196515" y="8439620"/>
            <a:ext cx="850982" cy="995049"/>
            <a:chOff x="10196515" y="8439620"/>
            <a:chExt cx="850982" cy="9950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221101" y="8439620"/>
              <a:ext cx="612341" cy="805712"/>
              <a:chOff x="10221101" y="8439620"/>
              <a:chExt cx="612341" cy="80571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221101" y="8439620"/>
                <a:ext cx="612341" cy="80571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315836" y="8548536"/>
              <a:ext cx="612341" cy="805712"/>
              <a:chOff x="10315836" y="8548536"/>
              <a:chExt cx="612341" cy="80571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200000">
                <a:off x="10315836" y="8548536"/>
                <a:ext cx="612341" cy="805712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53922" y="1730327"/>
            <a:ext cx="16606719" cy="928480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831135" y="8122948"/>
            <a:ext cx="2623443" cy="1311722"/>
            <a:chOff x="7831135" y="8122948"/>
            <a:chExt cx="2623443" cy="131172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31135" y="8122948"/>
              <a:ext cx="2623443" cy="13117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322" y="2786213"/>
            <a:ext cx="3590925" cy="46196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60993" y="7528946"/>
            <a:ext cx="6171429" cy="3278571"/>
            <a:chOff x="14960993" y="7528946"/>
            <a:chExt cx="6171429" cy="327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60993" y="7528946"/>
              <a:ext cx="6171429" cy="327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70" y="38741"/>
            <a:ext cx="4089525" cy="2395366"/>
            <a:chOff x="19370" y="38741"/>
            <a:chExt cx="4089525" cy="23953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70" y="38741"/>
              <a:ext cx="4089525" cy="23953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941" y="2231831"/>
            <a:ext cx="16196926" cy="8053883"/>
            <a:chOff x="1024941" y="2231831"/>
            <a:chExt cx="16196926" cy="80538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985908" y="-1707495"/>
              <a:ext cx="32393853" cy="1610776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941" y="2231831"/>
              <a:ext cx="16196926" cy="80538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8050" y="1018317"/>
            <a:ext cx="8047077" cy="10629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08782" y="128567"/>
            <a:ext cx="1448339" cy="4171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1039" y="128567"/>
            <a:ext cx="1439787" cy="42284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57810" y="128567"/>
            <a:ext cx="1821778" cy="3714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07048" y="92852"/>
            <a:ext cx="2226197" cy="4228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63768" y="2508695"/>
            <a:ext cx="3528417" cy="3528417"/>
            <a:chOff x="9463768" y="2508695"/>
            <a:chExt cx="3528417" cy="35284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33904" y="878831"/>
              <a:ext cx="7056835" cy="705683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63768" y="2508695"/>
              <a:ext cx="3528417" cy="352841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75571" y="3305278"/>
            <a:ext cx="1162822" cy="493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81598" y="5077502"/>
            <a:ext cx="1539143" cy="681304"/>
            <a:chOff x="9181598" y="5077502"/>
            <a:chExt cx="1539143" cy="681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81598" y="5077502"/>
              <a:ext cx="1539143" cy="68130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67399" y="5193756"/>
            <a:ext cx="1046326" cy="4930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0455" y="3295960"/>
            <a:ext cx="6309708" cy="269348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3062" y="5683347"/>
            <a:ext cx="7539866" cy="71845"/>
            <a:chOff x="1343062" y="5683347"/>
            <a:chExt cx="7539866" cy="718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3062" y="5683347"/>
              <a:ext cx="7539866" cy="7184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8296" y="2451143"/>
            <a:ext cx="946049" cy="6206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50681" y="9814776"/>
            <a:ext cx="7539866" cy="71845"/>
            <a:chOff x="1350681" y="9814776"/>
            <a:chExt cx="7539866" cy="718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0681" y="9814776"/>
              <a:ext cx="7539866" cy="7184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46798" y="7192989"/>
            <a:ext cx="4663222" cy="161027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25632" y="2771166"/>
            <a:ext cx="1584563" cy="203849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900631" y="2771166"/>
            <a:ext cx="1584563" cy="203849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425027" y="6258773"/>
            <a:ext cx="3528417" cy="3528417"/>
            <a:chOff x="9425027" y="6258773"/>
            <a:chExt cx="3528417" cy="352841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95163" y="4628909"/>
              <a:ext cx="7056835" cy="705683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25027" y="6258773"/>
              <a:ext cx="3528417" cy="352841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142857" y="8827580"/>
            <a:ext cx="1539143" cy="681304"/>
            <a:chOff x="9142857" y="8827580"/>
            <a:chExt cx="1539143" cy="68130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8827580"/>
              <a:ext cx="1539143" cy="681304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28662" y="8943833"/>
            <a:ext cx="1188831" cy="4930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653592" y="2612312"/>
            <a:ext cx="2991267" cy="304842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360571" y="6022585"/>
            <a:ext cx="3528417" cy="352841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276510" y="5784958"/>
            <a:ext cx="3827511" cy="4003673"/>
            <a:chOff x="9276510" y="5784958"/>
            <a:chExt cx="3827511" cy="400367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60000">
              <a:off x="9276510" y="5784958"/>
              <a:ext cx="3827511" cy="40036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17740" y="8834725"/>
            <a:ext cx="1950962" cy="681304"/>
            <a:chOff x="13265762" y="8827580"/>
            <a:chExt cx="1950962" cy="68130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265762" y="8827580"/>
              <a:ext cx="1950962" cy="68130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203526" y="8950978"/>
            <a:ext cx="1493717" cy="4930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15725" y="5156750"/>
            <a:ext cx="2021128" cy="681304"/>
            <a:chOff x="13304503" y="5077502"/>
            <a:chExt cx="2021128" cy="68130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304503" y="5077502"/>
              <a:ext cx="2021128" cy="68130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574773" y="5273004"/>
            <a:ext cx="1354707" cy="493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4941" y="2231831"/>
            <a:ext cx="16196926" cy="8053883"/>
            <a:chOff x="1024941" y="2231831"/>
            <a:chExt cx="16196926" cy="80538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85908" y="-1707495"/>
              <a:ext cx="32393853" cy="161077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941" y="2231831"/>
              <a:ext cx="16196926" cy="80538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4215" y="914286"/>
            <a:ext cx="18306946" cy="9371400"/>
            <a:chOff x="-274215" y="914286"/>
            <a:chExt cx="18306946" cy="93714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4215" y="914286"/>
              <a:ext cx="18306946" cy="93714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8050" y="1018317"/>
            <a:ext cx="8047077" cy="1062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8782" y="128567"/>
            <a:ext cx="1448339" cy="4171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1039" y="128567"/>
            <a:ext cx="1439787" cy="4228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57810" y="128567"/>
            <a:ext cx="1821778" cy="3714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7048" y="92852"/>
            <a:ext cx="2226197" cy="4228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80914" y="6188147"/>
            <a:ext cx="3528417" cy="3528417"/>
            <a:chOff x="9180914" y="6188147"/>
            <a:chExt cx="3528417" cy="35284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51049" y="4558282"/>
              <a:ext cx="7056835" cy="705683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80914" y="6188147"/>
              <a:ext cx="3528417" cy="35284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17310" y="6188147"/>
            <a:ext cx="3528417" cy="3528417"/>
            <a:chOff x="13317310" y="6188147"/>
            <a:chExt cx="3528417" cy="35284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87445" y="4558282"/>
              <a:ext cx="7056835" cy="705683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17310" y="6188147"/>
              <a:ext cx="3528417" cy="35284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98744" y="8756953"/>
            <a:ext cx="2088675" cy="681304"/>
            <a:chOff x="8898744" y="8756953"/>
            <a:chExt cx="2088675" cy="6813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98744" y="8756953"/>
              <a:ext cx="2088675" cy="68130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84548" y="8873214"/>
            <a:ext cx="1785545" cy="493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21649" y="8756953"/>
            <a:ext cx="2350039" cy="681304"/>
            <a:chOff x="13021649" y="8756953"/>
            <a:chExt cx="2350039" cy="68130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21649" y="8756953"/>
              <a:ext cx="2350039" cy="68130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84595" y="8873214"/>
            <a:ext cx="1763469" cy="49304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0455" y="3295960"/>
            <a:ext cx="7691555" cy="24825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3062" y="5683347"/>
            <a:ext cx="7539866" cy="71845"/>
            <a:chOff x="1343062" y="5683347"/>
            <a:chExt cx="7539866" cy="718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3062" y="5683347"/>
              <a:ext cx="7539866" cy="7184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8296" y="2451143"/>
            <a:ext cx="946049" cy="6206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50681" y="9814776"/>
            <a:ext cx="7539866" cy="71845"/>
            <a:chOff x="1350681" y="9814776"/>
            <a:chExt cx="7539866" cy="718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0681" y="9814776"/>
              <a:ext cx="7539866" cy="7184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46798" y="7192989"/>
            <a:ext cx="4162927" cy="252210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6127" y="6201221"/>
            <a:ext cx="946049" cy="62019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660037" y="203621"/>
            <a:ext cx="1883847" cy="1632843"/>
            <a:chOff x="12660037" y="203621"/>
            <a:chExt cx="1883847" cy="16328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840000">
              <a:off x="12660037" y="203621"/>
              <a:ext cx="1883847" cy="16328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6580" y="767410"/>
            <a:ext cx="1576721" cy="1132713"/>
            <a:chOff x="236580" y="767410"/>
            <a:chExt cx="1576721" cy="113271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920000">
              <a:off x="236580" y="767410"/>
              <a:ext cx="1576721" cy="11327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23210" y="2404306"/>
            <a:ext cx="3528417" cy="3528417"/>
            <a:chOff x="9223210" y="2404306"/>
            <a:chExt cx="3528417" cy="352841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93345" y="774441"/>
              <a:ext cx="7056835" cy="7056835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23210" y="2404306"/>
              <a:ext cx="3528417" cy="35284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359605" y="2404306"/>
            <a:ext cx="3528417" cy="3528417"/>
            <a:chOff x="13359605" y="2404306"/>
            <a:chExt cx="3528417" cy="352841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29741" y="774441"/>
              <a:ext cx="7056835" cy="7056835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359605" y="2404306"/>
              <a:ext cx="3528417" cy="35284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941039" y="4973112"/>
            <a:ext cx="2265181" cy="681304"/>
            <a:chOff x="8941039" y="4973112"/>
            <a:chExt cx="2265181" cy="68130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41039" y="4973112"/>
              <a:ext cx="2265181" cy="68130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318271" y="5089367"/>
            <a:ext cx="1528974" cy="53301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063945" y="4973112"/>
            <a:ext cx="2249632" cy="681304"/>
            <a:chOff x="13063945" y="4973112"/>
            <a:chExt cx="2249632" cy="68130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063945" y="4973112"/>
              <a:ext cx="2249632" cy="68130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326881" y="5089367"/>
            <a:ext cx="1625726" cy="493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33333" y="1951873"/>
            <a:ext cx="6946101" cy="7539866"/>
            <a:chOff x="11333333" y="1951873"/>
            <a:chExt cx="6946101" cy="7539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3333" y="1951873"/>
              <a:ext cx="6946101" cy="7539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941" y="2231831"/>
            <a:ext cx="16196926" cy="8053883"/>
            <a:chOff x="1024941" y="2231831"/>
            <a:chExt cx="16196926" cy="80538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985908" y="-1707495"/>
              <a:ext cx="32393853" cy="161077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941" y="2231831"/>
              <a:ext cx="16196926" cy="80538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8050" y="1018317"/>
            <a:ext cx="8047077" cy="1062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8782" y="128567"/>
            <a:ext cx="1448339" cy="4171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1039" y="128567"/>
            <a:ext cx="1439787" cy="4228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57810" y="128567"/>
            <a:ext cx="1821778" cy="3714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7048" y="92852"/>
            <a:ext cx="2226197" cy="4228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36300" y="6244044"/>
            <a:ext cx="3528417" cy="3528417"/>
            <a:chOff x="9236300" y="6244044"/>
            <a:chExt cx="3528417" cy="35284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6436" y="4614179"/>
              <a:ext cx="7056835" cy="705683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36300" y="6244044"/>
              <a:ext cx="3528417" cy="35284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72696" y="6244044"/>
            <a:ext cx="3528417" cy="3528417"/>
            <a:chOff x="13372696" y="6244044"/>
            <a:chExt cx="3528417" cy="35284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42832" y="4614179"/>
              <a:ext cx="7056835" cy="705683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72696" y="6244044"/>
              <a:ext cx="3528417" cy="352841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06140" y="3164033"/>
            <a:ext cx="1039488" cy="4607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29021" y="3164033"/>
            <a:ext cx="1162822" cy="493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54130" y="8812850"/>
            <a:ext cx="2284551" cy="681304"/>
            <a:chOff x="8954130" y="8812850"/>
            <a:chExt cx="2284551" cy="6813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54130" y="8812850"/>
              <a:ext cx="2284551" cy="68130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39931" y="8929104"/>
            <a:ext cx="1944660" cy="4930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77036" y="8812850"/>
            <a:ext cx="2385225" cy="681304"/>
            <a:chOff x="13077036" y="8812850"/>
            <a:chExt cx="2385225" cy="68130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77036" y="8812850"/>
              <a:ext cx="2385225" cy="68130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62887" y="8929107"/>
            <a:ext cx="2026907" cy="49303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0455" y="3010243"/>
            <a:ext cx="7735022" cy="269348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3062" y="5940490"/>
            <a:ext cx="7539866" cy="71845"/>
            <a:chOff x="1343062" y="5940490"/>
            <a:chExt cx="7539866" cy="718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3062" y="5940490"/>
              <a:ext cx="7539866" cy="7184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8296" y="2451143"/>
            <a:ext cx="946049" cy="6201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46798" y="7192989"/>
            <a:ext cx="7572793" cy="215995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66124" y="6201219"/>
            <a:ext cx="1733106" cy="7131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225430" y="6952104"/>
            <a:ext cx="1847209" cy="3333611"/>
            <a:chOff x="16225430" y="6952104"/>
            <a:chExt cx="1847209" cy="333361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225430" y="6952104"/>
              <a:ext cx="1847209" cy="33336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7099" y="347133"/>
            <a:ext cx="2549446" cy="2608129"/>
            <a:chOff x="287099" y="347133"/>
            <a:chExt cx="2549446" cy="260812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7099" y="347133"/>
              <a:ext cx="2549446" cy="26081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13963" y="-1873573"/>
            <a:ext cx="6946101" cy="7539866"/>
            <a:chOff x="11313963" y="-1873573"/>
            <a:chExt cx="6946101" cy="753986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3963" y="-1873573"/>
              <a:ext cx="6946101" cy="75398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16930" y="2418597"/>
            <a:ext cx="3528417" cy="3528417"/>
            <a:chOff x="9216930" y="2418597"/>
            <a:chExt cx="3528417" cy="352841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7066" y="788733"/>
              <a:ext cx="7056835" cy="7056835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16930" y="2418597"/>
              <a:ext cx="3528417" cy="35284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353326" y="2418597"/>
            <a:ext cx="3528417" cy="3528417"/>
            <a:chOff x="13353326" y="2418597"/>
            <a:chExt cx="3528417" cy="352841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23462" y="788733"/>
              <a:ext cx="7056835" cy="7056835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353326" y="2418597"/>
              <a:ext cx="3528417" cy="35284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934760" y="4987404"/>
            <a:ext cx="2284551" cy="681304"/>
            <a:chOff x="8934760" y="4987404"/>
            <a:chExt cx="2284551" cy="68130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34760" y="4987404"/>
              <a:ext cx="2284551" cy="68130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120557" y="5103662"/>
            <a:ext cx="1944660" cy="53301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057665" y="4987404"/>
            <a:ext cx="2385225" cy="681304"/>
            <a:chOff x="13057665" y="4987404"/>
            <a:chExt cx="2385225" cy="68130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57665" y="4987404"/>
              <a:ext cx="2385225" cy="68130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243548" y="5103662"/>
            <a:ext cx="1644755" cy="493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35324" y="0"/>
            <a:ext cx="12180991" cy="10488763"/>
            <a:chOff x="6035324" y="0"/>
            <a:chExt cx="12180991" cy="10488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5324" y="0"/>
              <a:ext cx="12180991" cy="10488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941" y="2231831"/>
            <a:ext cx="16196926" cy="8053883"/>
            <a:chOff x="1024941" y="2231831"/>
            <a:chExt cx="16196926" cy="80538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985908" y="-1707495"/>
              <a:ext cx="32393853" cy="161077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941" y="2231831"/>
              <a:ext cx="16196926" cy="80538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8050" y="1018317"/>
            <a:ext cx="8047077" cy="1062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8782" y="128567"/>
            <a:ext cx="1448339" cy="41713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1039" y="128567"/>
            <a:ext cx="1439787" cy="4228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57810" y="128567"/>
            <a:ext cx="1821778" cy="3714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7048" y="92852"/>
            <a:ext cx="2226197" cy="4228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23210" y="2451555"/>
            <a:ext cx="3528417" cy="3528417"/>
            <a:chOff x="9223210" y="2451555"/>
            <a:chExt cx="3528417" cy="35284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3345" y="821691"/>
              <a:ext cx="7056835" cy="705683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23210" y="2451555"/>
              <a:ext cx="3528417" cy="35284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59605" y="2451555"/>
            <a:ext cx="3528417" cy="3528417"/>
            <a:chOff x="13359605" y="2451555"/>
            <a:chExt cx="3528417" cy="35284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29741" y="821691"/>
              <a:ext cx="7056835" cy="705683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59605" y="2451555"/>
              <a:ext cx="3528417" cy="352841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54802" y="2468719"/>
            <a:ext cx="1162822" cy="493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41039" y="5020362"/>
            <a:ext cx="2046379" cy="681304"/>
            <a:chOff x="8941039" y="5020362"/>
            <a:chExt cx="2046379" cy="6813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1039" y="5020362"/>
              <a:ext cx="2046379" cy="68130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26840" y="5136616"/>
            <a:ext cx="1529326" cy="493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63945" y="5020362"/>
            <a:ext cx="2346484" cy="681304"/>
            <a:chOff x="13063945" y="5020362"/>
            <a:chExt cx="2346484" cy="6813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63945" y="5020362"/>
              <a:ext cx="2346484" cy="6813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26897" y="5136616"/>
            <a:ext cx="1773565" cy="49304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80455" y="3295960"/>
            <a:ext cx="6287631" cy="23216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3062" y="5683347"/>
            <a:ext cx="7539866" cy="71845"/>
            <a:chOff x="1343062" y="5683347"/>
            <a:chExt cx="7539866" cy="718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3062" y="5683347"/>
              <a:ext cx="7539866" cy="7184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8296" y="2451143"/>
            <a:ext cx="946049" cy="6206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50681" y="9814776"/>
            <a:ext cx="7539866" cy="71845"/>
            <a:chOff x="1350681" y="9814776"/>
            <a:chExt cx="7539866" cy="718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50681" y="9814776"/>
              <a:ext cx="7539866" cy="7184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6798" y="7192989"/>
            <a:ext cx="4668212" cy="161027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6124" y="6181848"/>
            <a:ext cx="1733106" cy="71318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72532" y="6172064"/>
            <a:ext cx="3528417" cy="3528417"/>
            <a:chOff x="9172532" y="6172064"/>
            <a:chExt cx="3528417" cy="352841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42668" y="4542200"/>
              <a:ext cx="7056835" cy="7056835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72532" y="6172064"/>
              <a:ext cx="3528417" cy="35284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941039" y="8832622"/>
            <a:ext cx="2046379" cy="681304"/>
            <a:chOff x="8941039" y="8832622"/>
            <a:chExt cx="2046379" cy="68130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1039" y="8832622"/>
              <a:ext cx="2046379" cy="68130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102881" y="8946738"/>
            <a:ext cx="1529326" cy="49304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52515" y="6172064"/>
            <a:ext cx="3528417" cy="3528417"/>
            <a:chOff x="13452515" y="6172064"/>
            <a:chExt cx="3528417" cy="352841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22651" y="4542200"/>
              <a:ext cx="7056835" cy="7056835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452515" y="6172064"/>
              <a:ext cx="3528417" cy="35284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92102" y="8919330"/>
            <a:ext cx="2046379" cy="681304"/>
            <a:chOff x="13192102" y="8919330"/>
            <a:chExt cx="2046379" cy="68130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92102" y="8919330"/>
              <a:ext cx="2046379" cy="68130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57533" y="9033443"/>
            <a:ext cx="1955488" cy="4930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0" y="0"/>
            <a:ext cx="3782765" cy="2231831"/>
            <a:chOff x="0" y="0"/>
            <a:chExt cx="3782765" cy="223183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0" y="0"/>
              <a:ext cx="3782765" cy="22318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A7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0635" y="3738740"/>
            <a:ext cx="19419048" cy="7657143"/>
            <a:chOff x="-390635" y="3738740"/>
            <a:chExt cx="19419048" cy="76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0635" y="3738740"/>
              <a:ext cx="19413955" cy="7652349"/>
              <a:chOff x="-390635" y="3738740"/>
              <a:chExt cx="19413955" cy="765234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90635" y="3738740"/>
                <a:ext cx="19413955" cy="765234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0" y="8727678"/>
              <a:ext cx="18287134" cy="2369914"/>
              <a:chOff x="30" y="8727678"/>
              <a:chExt cx="18287134" cy="23699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" y="8727678"/>
                <a:ext cx="18287134" cy="236991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278588" y="626048"/>
            <a:ext cx="144243" cy="144243"/>
            <a:chOff x="2278588" y="626048"/>
            <a:chExt cx="144243" cy="1442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8588" y="626048"/>
              <a:ext cx="144243" cy="1442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6459" y="936632"/>
            <a:ext cx="482129" cy="482129"/>
            <a:chOff x="1796459" y="936632"/>
            <a:chExt cx="482129" cy="4821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6459" y="936632"/>
              <a:ext cx="482129" cy="4821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7205" y="1167768"/>
            <a:ext cx="482129" cy="482129"/>
            <a:chOff x="1637205" y="1167768"/>
            <a:chExt cx="482129" cy="4821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7205" y="1167768"/>
              <a:ext cx="482129" cy="4821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83258" y="3413042"/>
            <a:ext cx="144243" cy="144243"/>
            <a:chOff x="3183258" y="3413042"/>
            <a:chExt cx="144243" cy="144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3258" y="3413042"/>
              <a:ext cx="144243" cy="1442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87733" y="2673383"/>
            <a:ext cx="1065357" cy="1065357"/>
            <a:chOff x="3587733" y="2673383"/>
            <a:chExt cx="1065357" cy="10653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7733" y="2673383"/>
              <a:ext cx="1065357" cy="10653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15367" y="1518512"/>
            <a:ext cx="1308984" cy="1308984"/>
            <a:chOff x="14215367" y="1518512"/>
            <a:chExt cx="1308984" cy="13089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0000">
              <a:off x="13596475" y="899620"/>
              <a:ext cx="2617967" cy="261796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">
              <a:off x="14215367" y="1518512"/>
              <a:ext cx="1308984" cy="13089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22356" y="2740135"/>
            <a:ext cx="1677315" cy="2197537"/>
            <a:chOff x="12722356" y="2740135"/>
            <a:chExt cx="1677315" cy="21975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134692" y="3250652"/>
              <a:ext cx="1444835" cy="159241"/>
              <a:chOff x="13134692" y="3250652"/>
              <a:chExt cx="1444835" cy="15924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880000">
                <a:off x="13134692" y="3250652"/>
                <a:ext cx="1444835" cy="15924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639387" y="3398328"/>
              <a:ext cx="1444835" cy="159241"/>
              <a:chOff x="12639387" y="3398328"/>
              <a:chExt cx="1444835" cy="15924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880000">
                <a:off x="12639387" y="3398328"/>
                <a:ext cx="1444835" cy="15924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515685" y="4207689"/>
              <a:ext cx="1606919" cy="159241"/>
              <a:chOff x="12515685" y="4207689"/>
              <a:chExt cx="1606919" cy="15924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880000">
                <a:off x="12515685" y="4207689"/>
                <a:ext cx="1606919" cy="159241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77895" y="1934987"/>
            <a:ext cx="17414141" cy="92847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099663" y="8597957"/>
            <a:ext cx="850982" cy="995049"/>
            <a:chOff x="10099663" y="8597957"/>
            <a:chExt cx="850982" cy="9950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124249" y="8597957"/>
              <a:ext cx="612341" cy="805712"/>
              <a:chOff x="10124249" y="8597957"/>
              <a:chExt cx="612341" cy="805712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24249" y="8597957"/>
                <a:ext cx="612341" cy="80571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218984" y="8706873"/>
              <a:ext cx="612341" cy="805712"/>
              <a:chOff x="10218984" y="8706873"/>
              <a:chExt cx="612341" cy="80571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200000">
                <a:off x="10218984" y="8706873"/>
                <a:ext cx="612341" cy="80571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7831135" y="8281284"/>
            <a:ext cx="2623443" cy="1311722"/>
            <a:chOff x="7831135" y="8281284"/>
            <a:chExt cx="2623443" cy="131172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31135" y="8281284"/>
              <a:ext cx="2623443" cy="13117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02520" y="8700814"/>
            <a:ext cx="850982" cy="995049"/>
            <a:chOff x="10202520" y="8700814"/>
            <a:chExt cx="850982" cy="99504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227106" y="8700814"/>
              <a:ext cx="612341" cy="805712"/>
              <a:chOff x="10227106" y="8700814"/>
              <a:chExt cx="612341" cy="80571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227106" y="8700814"/>
                <a:ext cx="612341" cy="80571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321841" y="8809730"/>
              <a:ext cx="612341" cy="805712"/>
              <a:chOff x="10321841" y="8809730"/>
              <a:chExt cx="612341" cy="80571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200000">
                <a:off x="10321841" y="8809730"/>
                <a:ext cx="612341" cy="80571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4941" y="2231831"/>
            <a:ext cx="16196926" cy="8053883"/>
            <a:chOff x="1024941" y="2231831"/>
            <a:chExt cx="16196926" cy="80538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85908" y="-1707495"/>
              <a:ext cx="32393853" cy="161077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941" y="2231831"/>
              <a:ext cx="16196926" cy="80538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8050" y="996688"/>
            <a:ext cx="6970391" cy="9428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3031" y="2571280"/>
            <a:ext cx="8092467" cy="7427462"/>
            <a:chOff x="1363031" y="2571280"/>
            <a:chExt cx="8092467" cy="74274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3031" y="2571280"/>
              <a:ext cx="8092467" cy="74274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8744" y="144994"/>
            <a:ext cx="2103320" cy="3714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57810" y="128567"/>
            <a:ext cx="1821778" cy="3714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7048" y="92852"/>
            <a:ext cx="2226197" cy="4228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98515" y="128567"/>
            <a:ext cx="1439787" cy="4228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44337" y="2485414"/>
            <a:ext cx="2455683" cy="10289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16246" y="3404176"/>
            <a:ext cx="6171429" cy="3477363"/>
            <a:chOff x="10516246" y="3404176"/>
            <a:chExt cx="6171429" cy="34773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6246" y="3404176"/>
              <a:ext cx="6171429" cy="347736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15971" y="7850001"/>
            <a:ext cx="5955879" cy="196595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44325" y="6795677"/>
            <a:ext cx="2417588" cy="1044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8782" y="128567"/>
            <a:ext cx="1448339" cy="3714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01039" y="128567"/>
            <a:ext cx="1439787" cy="4228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7810" y="128567"/>
            <a:ext cx="1821778" cy="3714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07048" y="92852"/>
            <a:ext cx="2226197" cy="468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4941" y="2231831"/>
            <a:ext cx="16196926" cy="8053883"/>
            <a:chOff x="1024941" y="2231831"/>
            <a:chExt cx="16196926" cy="80538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985908" y="-1707495"/>
              <a:ext cx="32393853" cy="1610776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941" y="2231831"/>
              <a:ext cx="16196926" cy="805388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53302" y="715946"/>
            <a:ext cx="8198781" cy="13032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84827" y="2953810"/>
            <a:ext cx="2470683" cy="12666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27630" y="2957484"/>
            <a:ext cx="3271049" cy="6601114"/>
            <a:chOff x="5627630" y="2957484"/>
            <a:chExt cx="3271049" cy="66011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27630" y="2957484"/>
              <a:ext cx="3271049" cy="66011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27630" y="4104045"/>
            <a:ext cx="3271049" cy="3485359"/>
            <a:chOff x="5627630" y="4104045"/>
            <a:chExt cx="3271049" cy="34853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7630" y="4104045"/>
              <a:ext cx="3271049" cy="348535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48908" y="3132896"/>
            <a:ext cx="1903516" cy="7955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87035" y="2957484"/>
            <a:ext cx="3271049" cy="6601114"/>
            <a:chOff x="9387035" y="2957484"/>
            <a:chExt cx="3271049" cy="66011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7035" y="2957484"/>
              <a:ext cx="3271049" cy="66011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87035" y="4142786"/>
            <a:ext cx="3271049" cy="3485359"/>
            <a:chOff x="9387035" y="4142786"/>
            <a:chExt cx="3271049" cy="34853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87035" y="4142786"/>
              <a:ext cx="3271049" cy="34853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72404" y="3136069"/>
            <a:ext cx="1821329" cy="7628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146440" y="2958947"/>
            <a:ext cx="3271049" cy="6601114"/>
            <a:chOff x="13146440" y="2958947"/>
            <a:chExt cx="3271049" cy="66011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46440" y="2958947"/>
              <a:ext cx="3271049" cy="66011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46440" y="4144250"/>
            <a:ext cx="3271049" cy="3485359"/>
            <a:chOff x="13146440" y="4144250"/>
            <a:chExt cx="3271049" cy="34853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46440" y="4144250"/>
              <a:ext cx="3271049" cy="348535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93177" y="3174374"/>
            <a:ext cx="1761153" cy="6936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66876" y="2977263"/>
            <a:ext cx="3271049" cy="6601114"/>
            <a:chOff x="1866876" y="2977263"/>
            <a:chExt cx="3271049" cy="66011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66876" y="2977263"/>
              <a:ext cx="3271049" cy="66011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22563" y="4278788"/>
            <a:ext cx="3271049" cy="3485359"/>
            <a:chOff x="1822563" y="4278788"/>
            <a:chExt cx="3271049" cy="348535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22563" y="4278788"/>
              <a:ext cx="3271049" cy="348535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12886" y="7865105"/>
            <a:ext cx="3010053" cy="150152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68680" y="3182046"/>
            <a:ext cx="1859360" cy="78640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43115" y="7865105"/>
            <a:ext cx="2490148" cy="150152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88543" y="7845324"/>
            <a:ext cx="2839034" cy="150152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00496" y="7865105"/>
            <a:ext cx="2490148" cy="1501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4941" y="1414113"/>
            <a:ext cx="16196926" cy="8871602"/>
            <a:chOff x="1024941" y="1414113"/>
            <a:chExt cx="16196926" cy="88716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77012" y="-2925178"/>
              <a:ext cx="32393853" cy="1774320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941" y="1414113"/>
              <a:ext cx="16196926" cy="887160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8045" y="395709"/>
            <a:ext cx="5827973" cy="9358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96078" y="1549706"/>
            <a:ext cx="13054653" cy="8736008"/>
            <a:chOff x="2596078" y="1549706"/>
            <a:chExt cx="13054653" cy="87360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078" y="1549706"/>
              <a:ext cx="13054653" cy="87360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08782" y="128567"/>
            <a:ext cx="1448339" cy="3714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01039" y="128567"/>
            <a:ext cx="1439787" cy="4228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7810" y="128567"/>
            <a:ext cx="1821778" cy="3714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07048" y="92852"/>
            <a:ext cx="2226197" cy="468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4941" y="465733"/>
            <a:ext cx="16196926" cy="9819981"/>
            <a:chOff x="1024941" y="465733"/>
            <a:chExt cx="16196926" cy="9819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66695" y="-4337430"/>
              <a:ext cx="32393853" cy="196399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941" y="465733"/>
              <a:ext cx="16196926" cy="98199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8050" y="380021"/>
            <a:ext cx="7032194" cy="936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8782" y="128567"/>
            <a:ext cx="1448339" cy="3714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01039" y="128567"/>
            <a:ext cx="1439787" cy="422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57810" y="128567"/>
            <a:ext cx="1821778" cy="3714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7048" y="92852"/>
            <a:ext cx="2226197" cy="468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70800" y="1052662"/>
            <a:ext cx="11069088" cy="9233052"/>
            <a:chOff x="3470800" y="1052662"/>
            <a:chExt cx="11069088" cy="92330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0800" y="1052662"/>
              <a:ext cx="11069088" cy="92330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036" y="531414"/>
            <a:ext cx="16196926" cy="9754301"/>
            <a:chOff x="1063036" y="531414"/>
            <a:chExt cx="16196926" cy="9754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9314" y="-4239624"/>
              <a:ext cx="32393853" cy="195086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036" y="531414"/>
              <a:ext cx="16196926" cy="97543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8050" y="445701"/>
            <a:ext cx="7570524" cy="10399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8782" y="128567"/>
            <a:ext cx="1448339" cy="41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01039" y="128567"/>
            <a:ext cx="1439787" cy="422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57810" y="128567"/>
            <a:ext cx="1821778" cy="3714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7048" y="92852"/>
            <a:ext cx="2226197" cy="468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20667" y="1286154"/>
            <a:ext cx="11696057" cy="8999560"/>
            <a:chOff x="3520667" y="1286154"/>
            <a:chExt cx="11696057" cy="89995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20667" y="1286154"/>
              <a:ext cx="11696057" cy="89995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4941" y="512043"/>
            <a:ext cx="16196926" cy="9773671"/>
            <a:chOff x="1024941" y="512043"/>
            <a:chExt cx="16196926" cy="97736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67199" y="-4268469"/>
              <a:ext cx="32393853" cy="195473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941" y="512043"/>
              <a:ext cx="16196926" cy="97736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8050" y="408793"/>
            <a:ext cx="7834438" cy="1059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8782" y="128567"/>
            <a:ext cx="1448339" cy="4171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01039" y="128567"/>
            <a:ext cx="1439787" cy="422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57810" y="128567"/>
            <a:ext cx="1821778" cy="3714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7048" y="92852"/>
            <a:ext cx="2226197" cy="468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58654" y="1252863"/>
            <a:ext cx="6679014" cy="9032851"/>
            <a:chOff x="1958654" y="1252863"/>
            <a:chExt cx="6679014" cy="90328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8654" y="1252863"/>
              <a:ext cx="6679014" cy="9032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86323" y="1252863"/>
            <a:ext cx="5597450" cy="9032851"/>
            <a:chOff x="10986323" y="1252863"/>
            <a:chExt cx="5597450" cy="90328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86323" y="1252863"/>
              <a:ext cx="5597450" cy="90328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8782" y="128567"/>
            <a:ext cx="1448339" cy="4171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01039" y="128567"/>
            <a:ext cx="1439787" cy="4228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10" y="128567"/>
            <a:ext cx="1821778" cy="3714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07048" y="92852"/>
            <a:ext cx="2226197" cy="468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4941" y="725763"/>
            <a:ext cx="16196926" cy="9599337"/>
            <a:chOff x="1024941" y="686377"/>
            <a:chExt cx="16196926" cy="95993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969095" y="-4008864"/>
              <a:ext cx="32393853" cy="1919867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941" y="686377"/>
              <a:ext cx="16196926" cy="959933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37423" y="600665"/>
            <a:ext cx="5915848" cy="10693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6965" y="1384261"/>
            <a:ext cx="5060915" cy="39922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7600" y="3380364"/>
            <a:ext cx="5382376" cy="44202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6964" y="5941729"/>
            <a:ext cx="5060915" cy="390579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1005848">
            <a:off x="6865631" y="3529839"/>
            <a:ext cx="472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9184333">
            <a:off x="6854218" y="6753981"/>
            <a:ext cx="472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66699" y="739783"/>
            <a:ext cx="284350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GameBoard.JS</a:t>
            </a:r>
            <a:endParaRPr lang="en-US" altLang="ko-KR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547037" y="2769456"/>
            <a:ext cx="338620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GameSocket.JAVA</a:t>
            </a:r>
            <a:endParaRPr lang="en-US" altLang="ko-KR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5E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4941" y="2231831"/>
            <a:ext cx="16196926" cy="8053883"/>
            <a:chOff x="1024941" y="2231831"/>
            <a:chExt cx="16196926" cy="80538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85908" y="-1707495"/>
              <a:ext cx="32393853" cy="161077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941" y="2231831"/>
              <a:ext cx="16196926" cy="80538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71440" y="1018316"/>
            <a:ext cx="5933011" cy="9358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4368" y="0"/>
            <a:ext cx="4049245" cy="86661"/>
            <a:chOff x="1044368" y="0"/>
            <a:chExt cx="4049245" cy="866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368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3613" y="0"/>
            <a:ext cx="4049245" cy="86661"/>
            <a:chOff x="5093613" y="0"/>
            <a:chExt cx="4049245" cy="866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3613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0"/>
            <a:ext cx="4049245" cy="86661"/>
            <a:chOff x="9142857" y="0"/>
            <a:chExt cx="4049245" cy="866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0"/>
              <a:ext cx="4049245" cy="86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92102" y="0"/>
            <a:ext cx="4049245" cy="86661"/>
            <a:chOff x="13192102" y="0"/>
            <a:chExt cx="4049245" cy="86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2102" y="0"/>
              <a:ext cx="4049245" cy="866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8782" y="128567"/>
            <a:ext cx="1448339" cy="3714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01039" y="128567"/>
            <a:ext cx="1439787" cy="422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57810" y="128567"/>
            <a:ext cx="1789816" cy="3714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07048" y="92852"/>
            <a:ext cx="2226197" cy="468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1277" y="3399735"/>
            <a:ext cx="16194529" cy="5269670"/>
            <a:chOff x="1021277" y="3399735"/>
            <a:chExt cx="16194529" cy="52696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826226" y="-2405214"/>
              <a:ext cx="637015" cy="12246913"/>
              <a:chOff x="6826226" y="-2405214"/>
              <a:chExt cx="637015" cy="1224691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6826226" y="-2405214"/>
                <a:ext cx="637015" cy="122469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716349" y="1820284"/>
              <a:ext cx="637015" cy="8428571"/>
              <a:chOff x="8716349" y="1820284"/>
              <a:chExt cx="637015" cy="842857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8716349" y="1820284"/>
                <a:ext cx="637015" cy="842857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534337" y="4110553"/>
              <a:ext cx="2953342" cy="1531707"/>
              <a:chOff x="12534337" y="4110553"/>
              <a:chExt cx="2953342" cy="153170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12534337" y="4110553"/>
                <a:ext cx="2953342" cy="153170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606200" y="6426880"/>
              <a:ext cx="2953342" cy="1531707"/>
              <a:chOff x="2606200" y="6426880"/>
              <a:chExt cx="2953342" cy="15317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2606200" y="6426880"/>
                <a:ext cx="2953342" cy="153170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709204" y="2162803"/>
              <a:ext cx="637015" cy="12376187"/>
              <a:chOff x="10709204" y="2162803"/>
              <a:chExt cx="637015" cy="1237618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10709204" y="2162803"/>
                <a:ext cx="637015" cy="12376187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95751" y="4626237"/>
            <a:ext cx="1045240" cy="5866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26210" y="4194980"/>
            <a:ext cx="1688249" cy="8812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04838" y="4133551"/>
            <a:ext cx="1575716" cy="11072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47353" y="4324022"/>
            <a:ext cx="1655411" cy="8203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022858" y="4678086"/>
            <a:ext cx="1691045" cy="66855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53561" y="6861961"/>
            <a:ext cx="1627706" cy="87172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04961" y="8811246"/>
            <a:ext cx="1311421" cy="88125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456608" y="8802999"/>
            <a:ext cx="1415992" cy="119679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50732" y="8802999"/>
            <a:ext cx="1391097" cy="11758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31867" y="4235419"/>
            <a:ext cx="1098313" cy="4463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79743" y="3253392"/>
            <a:ext cx="902727" cy="902727"/>
            <a:chOff x="2879743" y="3253392"/>
            <a:chExt cx="902727" cy="90272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879743" y="3253392"/>
              <a:ext cx="902727" cy="902727"/>
              <a:chOff x="2879743" y="3253392"/>
              <a:chExt cx="902727" cy="90272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879743" y="3253392"/>
                <a:ext cx="902727" cy="90272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29785" y="3371881"/>
              <a:ext cx="798829" cy="7709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70962" y="3614197"/>
            <a:ext cx="193717" cy="193717"/>
            <a:chOff x="9070962" y="3614197"/>
            <a:chExt cx="193717" cy="19371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70962" y="3614197"/>
              <a:ext cx="193717" cy="19371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34146" y="3628565"/>
            <a:ext cx="193717" cy="193717"/>
            <a:chOff x="11834146" y="3628565"/>
            <a:chExt cx="193717" cy="19371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34146" y="3628565"/>
              <a:ext cx="193717" cy="1937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070962" y="5937509"/>
            <a:ext cx="193717" cy="193717"/>
            <a:chOff x="9070962" y="5937509"/>
            <a:chExt cx="193717" cy="19371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70962" y="5937509"/>
              <a:ext cx="193717" cy="1937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554776" y="7118430"/>
            <a:ext cx="193717" cy="193717"/>
            <a:chOff x="3554776" y="7118430"/>
            <a:chExt cx="193717" cy="19371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54776" y="7118430"/>
              <a:ext cx="193717" cy="19371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070962" y="8284263"/>
            <a:ext cx="193717" cy="193717"/>
            <a:chOff x="9070962" y="8284263"/>
            <a:chExt cx="193717" cy="19371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70962" y="8284263"/>
              <a:ext cx="193717" cy="1937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834146" y="8258889"/>
            <a:ext cx="193717" cy="193717"/>
            <a:chOff x="11834146" y="8258889"/>
            <a:chExt cx="193717" cy="19371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34146" y="8258889"/>
              <a:ext cx="193717" cy="1937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082467" y="2597662"/>
            <a:ext cx="1372360" cy="986177"/>
            <a:chOff x="2082467" y="2597662"/>
            <a:chExt cx="1372360" cy="98617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2880000">
              <a:off x="2082467" y="2597662"/>
              <a:ext cx="1372360" cy="986177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507267" y="8843439"/>
            <a:ext cx="1136170" cy="49129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963754" y="4413597"/>
            <a:ext cx="902727" cy="902727"/>
            <a:chOff x="13963754" y="4413597"/>
            <a:chExt cx="902727" cy="90272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963754" y="4413597"/>
              <a:ext cx="902727" cy="902727"/>
              <a:chOff x="13963754" y="4413597"/>
              <a:chExt cx="902727" cy="902727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963754" y="4413597"/>
                <a:ext cx="902727" cy="902727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013804" y="4532090"/>
              <a:ext cx="798829" cy="78672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193470" y="6759673"/>
            <a:ext cx="902727" cy="902727"/>
            <a:chOff x="3193470" y="6759673"/>
            <a:chExt cx="902727" cy="90272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193470" y="6759673"/>
              <a:ext cx="902727" cy="902727"/>
              <a:chOff x="3193470" y="6759673"/>
              <a:chExt cx="902727" cy="90272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193470" y="6759673"/>
                <a:ext cx="902727" cy="902727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43509" y="6878166"/>
              <a:ext cx="798829" cy="85263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213036" y="3628565"/>
            <a:ext cx="193717" cy="193717"/>
            <a:chOff x="6213036" y="3628565"/>
            <a:chExt cx="193717" cy="19371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13036" y="3628565"/>
              <a:ext cx="193717" cy="19371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213036" y="5936091"/>
            <a:ext cx="193717" cy="193717"/>
            <a:chOff x="6213036" y="5936091"/>
            <a:chExt cx="193717" cy="19371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13036" y="5936091"/>
              <a:ext cx="193717" cy="19371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213036" y="8258889"/>
            <a:ext cx="193717" cy="193717"/>
            <a:chOff x="6213036" y="8258889"/>
            <a:chExt cx="193717" cy="193717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13036" y="8258889"/>
              <a:ext cx="193717" cy="19371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834146" y="5937711"/>
            <a:ext cx="193717" cy="193717"/>
            <a:chOff x="11834146" y="5937711"/>
            <a:chExt cx="193717" cy="193717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34146" y="5937711"/>
              <a:ext cx="193717" cy="193717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212215" y="6461304"/>
            <a:ext cx="1679192" cy="820300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204837" y="6458161"/>
            <a:ext cx="1908364" cy="579033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350637" y="6473399"/>
            <a:ext cx="1794373" cy="843147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4765360" y="7934763"/>
            <a:ext cx="902727" cy="902727"/>
            <a:chOff x="14765360" y="7934763"/>
            <a:chExt cx="902727" cy="902727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4765360" y="7934763"/>
              <a:ext cx="902727" cy="902727"/>
              <a:chOff x="14765360" y="7934763"/>
              <a:chExt cx="902727" cy="902727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765360" y="7934763"/>
                <a:ext cx="902727" cy="902727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801251" y="8039079"/>
              <a:ext cx="936399" cy="74437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4570828" y="7424544"/>
            <a:ext cx="1291793" cy="928282"/>
            <a:chOff x="14570828" y="7424544"/>
            <a:chExt cx="1291793" cy="928282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960000">
              <a:off x="14570828" y="7424544"/>
              <a:ext cx="1291793" cy="9282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</Words>
  <Application>Microsoft Office PowerPoint</Application>
  <PresentationFormat>사용자 지정</PresentationFormat>
  <Paragraphs>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504</cp:lastModifiedBy>
  <cp:revision>4</cp:revision>
  <dcterms:created xsi:type="dcterms:W3CDTF">2022-06-09T16:47:35Z</dcterms:created>
  <dcterms:modified xsi:type="dcterms:W3CDTF">2022-06-09T08:33:56Z</dcterms:modified>
</cp:coreProperties>
</file>